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r>
              <a:rPr lang="ar-IQ" dirty="0" smtClean="0"/>
              <a:t>أمراض العائلة القرعية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429264"/>
            <a:ext cx="9144000" cy="142873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أعراض الإصابة بمرض البياض الدقيقي </a:t>
            </a:r>
            <a:r>
              <a:rPr lang="ar-IQ" dirty="0" err="1" smtClean="0"/>
              <a:t>عالقرعيات</a:t>
            </a:r>
            <a:r>
              <a:rPr lang="ar-IQ" dirty="0" smtClean="0"/>
              <a:t> المتسببة عن الفطر </a:t>
            </a:r>
            <a:r>
              <a:rPr lang="en-US" i="1" dirty="0" err="1" smtClean="0"/>
              <a:t>Erysiphe</a:t>
            </a:r>
            <a:r>
              <a:rPr lang="en-US" i="1" dirty="0" smtClean="0"/>
              <a:t> </a:t>
            </a:r>
            <a:r>
              <a:rPr lang="en-US" i="1" dirty="0" err="1" smtClean="0"/>
              <a:t>cichoracearum</a:t>
            </a:r>
            <a:endParaRPr lang="ar-IQ" i="1" dirty="0"/>
          </a:p>
        </p:txBody>
      </p:sp>
      <p:pic>
        <p:nvPicPr>
          <p:cNvPr id="8194" name="Picture 2" descr="C:\Users\dell\Desktop\New folder (6)\10708682powdery cucurbi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26922"/>
          </a:xfrm>
          <a:prstGeom prst="rect">
            <a:avLst/>
          </a:prstGeom>
          <a:noFill/>
        </p:spPr>
      </p:pic>
      <p:pic>
        <p:nvPicPr>
          <p:cNvPr id="8195" name="Picture 3" descr="C:\Users\dell\Desktop\New folder (6)\powdery-mildew-we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471487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000636"/>
            <a:ext cx="9144000" cy="1857364"/>
          </a:xfrm>
        </p:spPr>
        <p:txBody>
          <a:bodyPr/>
          <a:lstStyle/>
          <a:p>
            <a:r>
              <a:rPr lang="ar-IQ" dirty="0" smtClean="0"/>
              <a:t>الأجسام الثمرية للفطر </a:t>
            </a:r>
            <a:r>
              <a:rPr lang="en-US" dirty="0" smtClean="0"/>
              <a:t> ERYSIPHE </a:t>
            </a:r>
            <a:r>
              <a:rPr lang="ar-IQ" dirty="0" smtClean="0"/>
              <a:t> المسبب لمرض البياض الدقيقي في القرعيات</a:t>
            </a:r>
            <a:endParaRPr lang="ar-IQ" dirty="0"/>
          </a:p>
        </p:txBody>
      </p:sp>
      <p:pic>
        <p:nvPicPr>
          <p:cNvPr id="10242" name="Picture 2" descr="C:\Users\dell\Desktop\New folder (6)\800px-Uncinula_tulasnei_-_powdery_mildew_-_Echter_Mehltau_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7000924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286256"/>
            <a:ext cx="9144000" cy="2571744"/>
          </a:xfrm>
        </p:spPr>
        <p:txBody>
          <a:bodyPr>
            <a:normAutofit/>
          </a:bodyPr>
          <a:lstStyle/>
          <a:p>
            <a:r>
              <a:rPr lang="ar-IQ" dirty="0" smtClean="0"/>
              <a:t>أعراض الإصابة على سطحي الأوراق بمرض البياض الزغبي على القرعيات المتسببة عن الفطر </a:t>
            </a:r>
            <a:r>
              <a:rPr lang="en-US" i="1" dirty="0" err="1" smtClean="0"/>
              <a:t>Pseudoperonospora</a:t>
            </a:r>
            <a:r>
              <a:rPr lang="en-US" i="1" dirty="0" smtClean="0"/>
              <a:t> </a:t>
            </a:r>
            <a:r>
              <a:rPr lang="en-US" i="1" dirty="0" err="1" smtClean="0"/>
              <a:t>cubensis</a:t>
            </a:r>
            <a:endParaRPr lang="ar-IQ" dirty="0"/>
          </a:p>
        </p:txBody>
      </p:sp>
      <p:pic>
        <p:nvPicPr>
          <p:cNvPr id="11266" name="Picture 2" descr="C:\Users\dell\Desktop\New folder (6)\5-30-DM-spores-underside-MAR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95623" y="0"/>
            <a:ext cx="4348377" cy="4286256"/>
          </a:xfrm>
          <a:prstGeom prst="rect">
            <a:avLst/>
          </a:prstGeom>
          <a:noFill/>
        </p:spPr>
      </p:pic>
      <p:pic>
        <p:nvPicPr>
          <p:cNvPr id="11267" name="Picture 3" descr="C:\Users\dell\Desktop\New folder (6)\curcurbit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492760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429132"/>
            <a:ext cx="9144000" cy="2071694"/>
          </a:xfrm>
        </p:spPr>
        <p:txBody>
          <a:bodyPr/>
          <a:lstStyle/>
          <a:p>
            <a:r>
              <a:rPr lang="ar-IQ" dirty="0" smtClean="0"/>
              <a:t>أعراض الإصابة بمرض عفن ثمار الشجر المتسبب عن الفطر</a:t>
            </a:r>
            <a:r>
              <a:rPr lang="en-US" i="1" dirty="0" err="1" smtClean="0"/>
              <a:t>Choanephora</a:t>
            </a:r>
            <a:r>
              <a:rPr lang="en-US" i="1" dirty="0" smtClean="0"/>
              <a:t> </a:t>
            </a:r>
            <a:r>
              <a:rPr lang="en-US" i="1" dirty="0" err="1" smtClean="0"/>
              <a:t>cucurbitarum</a:t>
            </a:r>
            <a:r>
              <a:rPr lang="en-US" i="1" dirty="0" smtClean="0"/>
              <a:t> </a:t>
            </a:r>
            <a:endParaRPr lang="ar-IQ" i="1" dirty="0"/>
          </a:p>
        </p:txBody>
      </p:sp>
      <p:pic>
        <p:nvPicPr>
          <p:cNvPr id="12290" name="Picture 2" descr="C:\Users\dell\Desktop\New folder (6)\Choanephora fruit rot 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5429256" cy="4214818"/>
          </a:xfrm>
          <a:prstGeom prst="rect">
            <a:avLst/>
          </a:prstGeom>
          <a:noFill/>
        </p:spPr>
      </p:pic>
      <p:pic>
        <p:nvPicPr>
          <p:cNvPr id="12291" name="Picture 3" descr="C:\Users\dell\Desktop\New folder (6)\choanephora3_600p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4357698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429264"/>
            <a:ext cx="9144000" cy="142873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أعراض مرض الذبول البكتيري على القرعيات إضافة إلى صورة لنواقل المسبب المرضي </a:t>
            </a:r>
            <a:r>
              <a:rPr lang="en-US" sz="3100" i="1" dirty="0" err="1" smtClean="0"/>
              <a:t>Erwinia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tracheiphila</a:t>
            </a:r>
            <a:endParaRPr lang="ar-IQ" sz="3100" i="1" dirty="0"/>
          </a:p>
        </p:txBody>
      </p:sp>
      <p:pic>
        <p:nvPicPr>
          <p:cNvPr id="13314" name="Picture 2" descr="C:\Users\dell\Desktop\New folder (6)\CucBeetleFS12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0"/>
            <a:ext cx="5286380" cy="3786190"/>
          </a:xfrm>
          <a:prstGeom prst="rect">
            <a:avLst/>
          </a:prstGeom>
          <a:noFill/>
        </p:spPr>
      </p:pic>
      <p:pic>
        <p:nvPicPr>
          <p:cNvPr id="13315" name="Picture 3" descr="C:\Users\dell\Desktop\New folder (6)\Cucurbit bacterial wil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071934" cy="3786190"/>
          </a:xfrm>
          <a:prstGeom prst="rect">
            <a:avLst/>
          </a:prstGeom>
          <a:noFill/>
        </p:spPr>
      </p:pic>
      <p:pic>
        <p:nvPicPr>
          <p:cNvPr id="13316" name="Picture 4" descr="C:\Users\dell\Desktop\New folder (6)\A10760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857496"/>
            <a:ext cx="5080000" cy="256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929198"/>
            <a:ext cx="9144000" cy="1928802"/>
          </a:xfrm>
        </p:spPr>
        <p:txBody>
          <a:bodyPr>
            <a:normAutofit/>
          </a:bodyPr>
          <a:lstStyle/>
          <a:p>
            <a:r>
              <a:rPr lang="ar-IQ" dirty="0" smtClean="0"/>
              <a:t>أعراض الإصابة بمرض العفن الأبيض المتسبب عن الفطر</a:t>
            </a:r>
            <a:r>
              <a:rPr lang="en-US" i="1" dirty="0" err="1" smtClean="0"/>
              <a:t>Sclerotenia</a:t>
            </a:r>
            <a:r>
              <a:rPr lang="en-US" i="1" dirty="0" smtClean="0"/>
              <a:t> </a:t>
            </a:r>
            <a:r>
              <a:rPr lang="en-US" i="1" dirty="0" err="1" smtClean="0"/>
              <a:t>sclerotiorum</a:t>
            </a:r>
            <a:endParaRPr lang="ar-IQ" dirty="0"/>
          </a:p>
        </p:txBody>
      </p:sp>
      <p:pic>
        <p:nvPicPr>
          <p:cNvPr id="14338" name="Picture 2" descr="C:\Users\dell\Desktop\New folder (6)\WhiteMold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0"/>
            <a:ext cx="4714876" cy="5186376"/>
          </a:xfrm>
          <a:prstGeom prst="rect">
            <a:avLst/>
          </a:prstGeom>
          <a:noFill/>
        </p:spPr>
      </p:pic>
      <p:pic>
        <p:nvPicPr>
          <p:cNvPr id="14339" name="Picture 3" descr="C:\Users\dell\Desktop\New folder (6)\5466889-P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14856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4786322"/>
            <a:ext cx="9144000" cy="1857380"/>
          </a:xfrm>
        </p:spPr>
        <p:txBody>
          <a:bodyPr/>
          <a:lstStyle/>
          <a:p>
            <a:r>
              <a:rPr lang="ar-IQ" dirty="0" smtClean="0"/>
              <a:t>أعراض الإصابة بمرض موزائيك الخيار المتسبب عن الفيروس 	</a:t>
            </a:r>
            <a:r>
              <a:rPr lang="en-US" dirty="0"/>
              <a:t>C</a:t>
            </a:r>
            <a:r>
              <a:rPr lang="en-US" dirty="0" smtClean="0"/>
              <a:t>MV</a:t>
            </a:r>
            <a:endParaRPr lang="ar-IQ" dirty="0"/>
          </a:p>
        </p:txBody>
      </p:sp>
      <p:pic>
        <p:nvPicPr>
          <p:cNvPr id="15364" name="Picture 4" descr="C:\Users\dell\Desktop\New folder (6)\Cucumber Mosaic Virus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3" y="0"/>
            <a:ext cx="5357818" cy="4071942"/>
          </a:xfrm>
          <a:prstGeom prst="rect">
            <a:avLst/>
          </a:prstGeom>
          <a:noFill/>
        </p:spPr>
      </p:pic>
      <p:pic>
        <p:nvPicPr>
          <p:cNvPr id="15365" name="Picture 5" descr="C:\Users\dell\Desktop\New folder (6)\Cucumber Mosaic Vir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4500562" cy="407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82</Words>
  <Application>Microsoft Office PowerPoint</Application>
  <PresentationFormat>عرض على الشاشة (3:4)‏</PresentationFormat>
  <Paragraphs>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أمراض العائلة القرعية</vt:lpstr>
      <vt:lpstr>أعراض الإصابة بمرض البياض الدقيقي عالقرعيات المتسببة عن الفطر Erysiphe cichoracearum</vt:lpstr>
      <vt:lpstr>الأجسام الثمرية للفطر  ERYSIPHE  المسبب لمرض البياض الدقيقي في القرعيات</vt:lpstr>
      <vt:lpstr>أعراض الإصابة على سطحي الأوراق بمرض البياض الزغبي على القرعيات المتسببة عن الفطر Pseudoperonospora cubensis</vt:lpstr>
      <vt:lpstr>أعراض الإصابة بمرض عفن ثمار الشجر المتسبب عن الفطرChoanephora cucurbitarum </vt:lpstr>
      <vt:lpstr>أعراض مرض الذبول البكتيري على القرعيات إضافة إلى صورة لنواقل المسبب المرضي Erwinia tracheiphila</vt:lpstr>
      <vt:lpstr>أعراض الإصابة بمرض العفن الأبيض المتسبب عن الفطرSclerotenia sclerotiorum</vt:lpstr>
      <vt:lpstr>أعراض الإصابة بمرض موزائيك الخيار المتسبب عن الفيروس  CMV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أمراض العائلة الباذنجانية</dc:title>
  <dc:creator>ALI SAHIUNY</dc:creator>
  <cp:lastModifiedBy>Shamfuture</cp:lastModifiedBy>
  <cp:revision>8</cp:revision>
  <dcterms:created xsi:type="dcterms:W3CDTF">2015-10-22T02:48:28Z</dcterms:created>
  <dcterms:modified xsi:type="dcterms:W3CDTF">2018-04-01T18:41:15Z</dcterms:modified>
</cp:coreProperties>
</file>